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46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22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887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186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55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83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060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766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2254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486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43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79B9E-B914-43B7-957B-D6819254A4C2}" type="datetimeFigureOut">
              <a:rPr lang="pt-BR" smtClean="0"/>
              <a:t>16/12/2021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BF77B-4F52-484A-9CAD-47508CA0D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08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6785" y="107547"/>
            <a:ext cx="10515600" cy="1077309"/>
          </a:xfrm>
        </p:spPr>
        <p:txBody>
          <a:bodyPr/>
          <a:lstStyle/>
          <a:p>
            <a:pPr algn="ctr"/>
            <a:r>
              <a:rPr lang="pt-BR" dirty="0"/>
              <a:t>Cronograma da Política de Inovação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2275" y="1184856"/>
            <a:ext cx="11204621" cy="5486399"/>
          </a:xfrm>
        </p:spPr>
        <p:txBody>
          <a:bodyPr>
            <a:noAutofit/>
          </a:bodyPr>
          <a:lstStyle/>
          <a:p>
            <a:r>
              <a:rPr lang="pt-BR" sz="3200" dirty="0"/>
              <a:t>13/12/2021 - Abertura do formulário de sugestão da Política de Inovação</a:t>
            </a:r>
          </a:p>
          <a:p>
            <a:r>
              <a:rPr lang="pt-BR" sz="3200" dirty="0"/>
              <a:t>13/12/2021 a 04/04/2022 - Prazo para envio de sugestões da Política de Inovação</a:t>
            </a:r>
          </a:p>
          <a:p>
            <a:r>
              <a:rPr lang="pt-BR" sz="3200" dirty="0"/>
              <a:t>04/04/2022 - Fechamento do formulário de sugestão da Política de Inovação</a:t>
            </a:r>
          </a:p>
          <a:p>
            <a:r>
              <a:rPr lang="pt-BR" sz="3200" dirty="0"/>
              <a:t>05/04/2022 a 30/04/2022 – Prazo para sistematização das sugestões para a Minuta da Política de Inovação </a:t>
            </a:r>
          </a:p>
          <a:p>
            <a:r>
              <a:rPr lang="pt-BR" sz="3200" dirty="0"/>
              <a:t>01/05/2022 – envio para o </a:t>
            </a:r>
            <a:r>
              <a:rPr lang="pt-BR" sz="3200" dirty="0" err="1"/>
              <a:t>Consup</a:t>
            </a:r>
            <a:r>
              <a:rPr lang="pt-BR" sz="3200" dirty="0"/>
              <a:t> as sugestões para a Minuta da Política de Inovação</a:t>
            </a:r>
          </a:p>
          <a:p>
            <a:r>
              <a:rPr lang="pt-BR" sz="3200" dirty="0"/>
              <a:t>Previsão do CONSUP Maio/junho 2022</a:t>
            </a:r>
          </a:p>
        </p:txBody>
      </p:sp>
    </p:spTree>
    <p:extLst>
      <p:ext uri="{BB962C8B-B14F-4D97-AF65-F5344CB8AC3E}">
        <p14:creationId xmlns:p14="http://schemas.microsoft.com/office/powerpoint/2010/main" val="31649293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78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Cronograma da Política de Inovação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Vinicius Martins</dc:creator>
  <cp:lastModifiedBy>Stela</cp:lastModifiedBy>
  <cp:revision>5</cp:revision>
  <dcterms:created xsi:type="dcterms:W3CDTF">2021-12-08T11:49:35Z</dcterms:created>
  <dcterms:modified xsi:type="dcterms:W3CDTF">2021-12-16T20:32:41Z</dcterms:modified>
</cp:coreProperties>
</file>